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59" r:id="rId5"/>
    <p:sldId id="260" r:id="rId6"/>
    <p:sldId id="262" r:id="rId7"/>
    <p:sldId id="263" r:id="rId8"/>
    <p:sldId id="264" r:id="rId9"/>
    <p:sldId id="265" r:id="rId10"/>
    <p:sldId id="274" r:id="rId11"/>
    <p:sldId id="266" r:id="rId12"/>
    <p:sldId id="267" r:id="rId13"/>
    <p:sldId id="268" r:id="rId14"/>
    <p:sldId id="269" r:id="rId15"/>
    <p:sldId id="270" r:id="rId16"/>
    <p:sldId id="271" r:id="rId17"/>
  </p:sldIdLst>
  <p:sldSz cx="9182100" cy="6915150"/>
  <p:notesSz cx="9182100" cy="69151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602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8657" y="2143696"/>
            <a:ext cx="7804785" cy="14521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7315" y="3872484"/>
            <a:ext cx="6427470" cy="17287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9105" y="1590484"/>
            <a:ext cx="3994213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28781" y="1590484"/>
            <a:ext cx="3994213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9105" y="276606"/>
            <a:ext cx="8263890" cy="11064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9105" y="1590484"/>
            <a:ext cx="8263890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21914" y="6431089"/>
            <a:ext cx="2938272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9105" y="6431089"/>
            <a:ext cx="2111883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611112" y="6431089"/>
            <a:ext cx="2111883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Grafis Presentasi\11_sumenep\Grafis_sampang-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Grafis Presentasi\11_sumenep\Grafis_sampang-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Grafis Presentasi\11_sumenep\Grafis_sampang-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Grafis Presentasi\11_sumenep\Grafis_sampang-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Grafis Presentasi\11_sumenep\Grafis_sampang-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Grafis Presentasi\11_sumenep\Grafis_sampang-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Grafis Presentasi\11_sumenep\Grafis_sampang-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Grafis Presentasi\11_sumenep\Grafis_sampang-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Grafis Presentasi\11_sumenep\Grafis_sampang-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Grafis Presentasi\11_sumenep\Grafis_sampang-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Grafis Presentasi\11_sumenep\Grafis_sampang-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Grafis Presentasi\11_sumenep\Grafis_sampang-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Grafis Presentasi\11_sumenep\Grafis_sampang-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Grafis Presentasi\11_sumenep\Grafis_sampang-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Grafis Presentasi\11_sumenep\Grafis_sampang-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Grafis Presentasi\11_sumenep\Grafis_sampang-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0</Words>
  <Application>Microsoft Office PowerPoint</Application>
  <PresentationFormat>Custom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Print</dc:title>
  <dc:creator>Dian Kurnia</dc:creator>
  <cp:lastModifiedBy>Azure</cp:lastModifiedBy>
  <cp:revision>12</cp:revision>
  <dcterms:created xsi:type="dcterms:W3CDTF">2019-01-31T23:30:59Z</dcterms:created>
  <dcterms:modified xsi:type="dcterms:W3CDTF">2019-02-10T04:37:32Z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2019-01-31T00:00:00Z</vt:filetime>
  </property>
  <property fmtid="{D5CDD505-2E9C-101B-9397-08002B2CF9AE}" pid="3" name="Creator">
    <vt:lpwstr>Adobe Illustrator CS6 (Windows)</vt:lpwstr>
  </property>
  <property fmtid="{D5CDD505-2E9C-101B-9397-08002B2CF9AE}" pid="4" name="LastSaved">
    <vt:filetime>2019-01-31T00:00:00Z</vt:filetime>
  </property>
</Properties>
</file>